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9"/>
  </p:notesMasterIdLst>
  <p:sldIdLst>
    <p:sldId id="283" r:id="rId2"/>
    <p:sldId id="284" r:id="rId3"/>
    <p:sldId id="286" r:id="rId4"/>
    <p:sldId id="285" r:id="rId5"/>
    <p:sldId id="287" r:id="rId6"/>
    <p:sldId id="288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aps Kristopans" initials="KK" lastIdx="1" clrIdx="0">
    <p:extLst>
      <p:ext uri="{19B8F6BF-5375-455C-9EA6-DF929625EA0E}">
        <p15:presenceInfo xmlns:p15="http://schemas.microsoft.com/office/powerpoint/2012/main" userId="8fa6108ecc05e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4" autoAdjust="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B11AF-295A-49D0-86A3-EA417E19448A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6CFC3-7941-49D4-8B45-A67F7094BD66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05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345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47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01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62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447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3672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5761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5006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5243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080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033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6974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5509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6739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2772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959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8551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781D-1CB3-4F98-AD5E-DC2A2827C3E0}" type="datetimeFigureOut">
              <a:rPr lang="lv-LV" smtClean="0"/>
              <a:t>30.03.2017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732A-D799-49B8-AE5A-839F27A4D87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6878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1" y="1305017"/>
            <a:ext cx="7512518" cy="501863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93961" y="349408"/>
            <a:ext cx="8197278" cy="757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4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Латвия</a:t>
            </a:r>
            <a:r>
              <a:rPr lang="en-GB" sz="44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4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Рига</a:t>
            </a:r>
            <a:r>
              <a:rPr lang="en-GB" sz="44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4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Берги</a:t>
            </a:r>
            <a:endParaRPr lang="en-GB" sz="16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9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4" y="314972"/>
            <a:ext cx="8855476" cy="185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Описание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объекта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GB" sz="16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Предлагаем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приобрести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домовладение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рядом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Ригой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В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состав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домовладения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входит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частный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дом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просторными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роскошными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помещениями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принятия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гостей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деловых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переговоров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Вашими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клиентами</a:t>
            </a:r>
            <a:r>
              <a:rPr lang="en-GB" sz="20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3" y="2255083"/>
            <a:ext cx="8050537" cy="40303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339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4" y="314972"/>
            <a:ext cx="8855476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Описание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объекта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lv-LV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Century" panose="02040604050505020304" pitchFamily="18" charset="0"/>
              </a:rPr>
              <a:t>Владение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состоит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из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двух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корпусов</a:t>
            </a:r>
            <a:r>
              <a:rPr lang="en-GB" dirty="0">
                <a:latin typeface="Century" panose="02040604050505020304" pitchFamily="18" charset="0"/>
              </a:rPr>
              <a:t>. У </a:t>
            </a:r>
            <a:r>
              <a:rPr lang="en-GB" dirty="0" err="1">
                <a:latin typeface="Century" panose="02040604050505020304" pitchFamily="18" charset="0"/>
              </a:rPr>
              <a:t>одного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из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них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репрезентативная</a:t>
            </a:r>
            <a:r>
              <a:rPr lang="en-GB" dirty="0">
                <a:latin typeface="Century" panose="02040604050505020304" pitchFamily="18" charset="0"/>
              </a:rPr>
              <a:t> и </a:t>
            </a:r>
            <a:r>
              <a:rPr lang="en-GB" dirty="0" err="1">
                <a:latin typeface="Century" panose="02040604050505020304" pitchFamily="18" charset="0"/>
              </a:rPr>
              <a:t>гостевая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функция</a:t>
            </a:r>
            <a:r>
              <a:rPr lang="en-GB" dirty="0">
                <a:latin typeface="Century" panose="02040604050505020304" pitchFamily="18" charset="0"/>
              </a:rPr>
              <a:t>, в </a:t>
            </a:r>
            <a:r>
              <a:rPr lang="en-GB" dirty="0" err="1">
                <a:latin typeface="Century" panose="02040604050505020304" pitchFamily="18" charset="0"/>
              </a:rPr>
              <a:t>свою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очередь</a:t>
            </a:r>
            <a:r>
              <a:rPr lang="en-GB" dirty="0">
                <a:latin typeface="Century" panose="02040604050505020304" pitchFamily="18" charset="0"/>
              </a:rPr>
              <a:t> у </a:t>
            </a:r>
            <a:r>
              <a:rPr lang="en-GB" dirty="0" err="1">
                <a:latin typeface="Century" panose="02040604050505020304" pitchFamily="18" charset="0"/>
              </a:rPr>
              <a:t>второго</a:t>
            </a:r>
            <a:r>
              <a:rPr lang="en-GB" dirty="0">
                <a:latin typeface="Century" panose="02040604050505020304" pitchFamily="18" charset="0"/>
              </a:rPr>
              <a:t> – </a:t>
            </a:r>
            <a:r>
              <a:rPr lang="en-GB" dirty="0" err="1">
                <a:latin typeface="Century" panose="02040604050505020304" pitchFamily="18" charset="0"/>
              </a:rPr>
              <a:t>жилая</a:t>
            </a:r>
            <a:r>
              <a:rPr lang="en-GB" dirty="0">
                <a:latin typeface="Century" panose="02040604050505020304" pitchFamily="18" charset="0"/>
              </a:rPr>
              <a:t>. </a:t>
            </a:r>
            <a:endParaRPr lang="en-GB" sz="16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90" y="1776449"/>
            <a:ext cx="3389447" cy="226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0" y="1776449"/>
            <a:ext cx="3391269" cy="22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0" y="4182492"/>
            <a:ext cx="3391269" cy="22626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90" y="4182492"/>
            <a:ext cx="3389447" cy="22879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4827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4" y="314972"/>
            <a:ext cx="8855476" cy="39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04" y="412626"/>
            <a:ext cx="8855476" cy="150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Описание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объекта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lv-LV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Century" panose="02040604050505020304" pitchFamily="18" charset="0"/>
              </a:rPr>
              <a:t>На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нулевом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уровне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репрезентативного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корпуса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находится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бассейн</a:t>
            </a:r>
            <a:r>
              <a:rPr lang="en-GB" dirty="0">
                <a:latin typeface="Century" panose="02040604050505020304" pitchFamily="18" charset="0"/>
              </a:rPr>
              <a:t>, а </a:t>
            </a:r>
            <a:r>
              <a:rPr lang="en-GB" dirty="0" err="1">
                <a:latin typeface="Century" panose="02040604050505020304" pitchFamily="18" charset="0"/>
              </a:rPr>
              <a:t>на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первом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этаже</a:t>
            </a:r>
            <a:r>
              <a:rPr lang="en-GB" dirty="0">
                <a:latin typeface="Century" panose="02040604050505020304" pitchFamily="18" charset="0"/>
              </a:rPr>
              <a:t> – </a:t>
            </a:r>
            <a:r>
              <a:rPr lang="en-GB" dirty="0" err="1">
                <a:latin typeface="Century" panose="02040604050505020304" pitchFamily="18" charset="0"/>
              </a:rPr>
              <a:t>просторные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помещения</a:t>
            </a:r>
            <a:r>
              <a:rPr lang="en-GB" dirty="0">
                <a:latin typeface="Century" panose="02040604050505020304" pitchFamily="18" charset="0"/>
              </a:rPr>
              <a:t> с </a:t>
            </a:r>
            <a:r>
              <a:rPr lang="en-GB" dirty="0" err="1">
                <a:latin typeface="Century" panose="02040604050505020304" pitchFamily="18" charset="0"/>
              </a:rPr>
              <a:t>террасой</a:t>
            </a:r>
            <a:r>
              <a:rPr lang="en-GB" dirty="0">
                <a:latin typeface="Century" panose="02040604050505020304" pitchFamily="18" charset="0"/>
              </a:rPr>
              <a:t> и </a:t>
            </a:r>
            <a:r>
              <a:rPr lang="en-GB" dirty="0" err="1">
                <a:latin typeface="Century" panose="02040604050505020304" pitchFamily="18" charset="0"/>
              </a:rPr>
              <a:t>библиотека</a:t>
            </a:r>
            <a:r>
              <a:rPr lang="en-GB" dirty="0">
                <a:latin typeface="Century" panose="02040604050505020304" pitchFamily="18" charset="0"/>
              </a:rPr>
              <a:t> с </a:t>
            </a:r>
            <a:r>
              <a:rPr lang="en-GB" dirty="0" err="1">
                <a:latin typeface="Century" panose="02040604050505020304" pitchFamily="18" charset="0"/>
              </a:rPr>
              <a:t>прекрасным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видом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из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окна</a:t>
            </a:r>
            <a:r>
              <a:rPr lang="en-GB" dirty="0">
                <a:latin typeface="Century" panose="02040604050505020304" pitchFamily="18" charset="0"/>
              </a:rPr>
              <a:t>. </a:t>
            </a:r>
            <a:endParaRPr lang="en-GB" sz="16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" y="2292519"/>
            <a:ext cx="4222039" cy="321163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66" y="2292518"/>
            <a:ext cx="4224804" cy="32116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1048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4" y="314972"/>
            <a:ext cx="8855476" cy="39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04" y="412626"/>
            <a:ext cx="8855476" cy="177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Описание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объекта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lv-LV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entury" panose="02040604050505020304" pitchFamily="18" charset="0"/>
              </a:rPr>
              <a:t>В </a:t>
            </a:r>
            <a:r>
              <a:rPr lang="en-GB" dirty="0" err="1">
                <a:latin typeface="Century" panose="02040604050505020304" pitchFamily="18" charset="0"/>
              </a:rPr>
              <a:t>свою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очередь</a:t>
            </a:r>
            <a:r>
              <a:rPr lang="en-GB" dirty="0">
                <a:latin typeface="Century" panose="02040604050505020304" pitchFamily="18" charset="0"/>
              </a:rPr>
              <a:t>, в </a:t>
            </a:r>
            <a:r>
              <a:rPr lang="en-GB" dirty="0" err="1">
                <a:latin typeface="Century" panose="02040604050505020304" pitchFamily="18" charset="0"/>
              </a:rPr>
              <a:t>жилой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части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расположены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шесть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спален</a:t>
            </a:r>
            <a:r>
              <a:rPr lang="en-GB" dirty="0">
                <a:latin typeface="Century" panose="02040604050505020304" pitchFamily="18" charset="0"/>
              </a:rPr>
              <a:t> с </a:t>
            </a:r>
            <a:r>
              <a:rPr lang="en-GB" dirty="0" err="1">
                <a:latin typeface="Century" panose="02040604050505020304" pitchFamily="18" charset="0"/>
              </a:rPr>
              <a:t>прилегающими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помещениями</a:t>
            </a:r>
            <a:r>
              <a:rPr lang="en-GB" dirty="0">
                <a:latin typeface="Century" panose="02040604050505020304" pitchFamily="18" charset="0"/>
              </a:rPr>
              <a:t>.</a:t>
            </a:r>
            <a:r>
              <a:rPr lang="lv-LV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Здание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подключено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ко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всем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необходимым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коммуникациям</a:t>
            </a:r>
            <a:r>
              <a:rPr lang="en-GB" dirty="0">
                <a:latin typeface="Century" panose="02040604050505020304" pitchFamily="18" charset="0"/>
              </a:rPr>
              <a:t>, </a:t>
            </a:r>
            <a:r>
              <a:rPr lang="en-GB" dirty="0" err="1">
                <a:latin typeface="Century" panose="02040604050505020304" pitchFamily="18" charset="0"/>
              </a:rPr>
              <a:t>включая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газопровод</a:t>
            </a:r>
            <a:r>
              <a:rPr lang="en-GB" dirty="0">
                <a:latin typeface="Century" panose="02040604050505020304" pitchFamily="18" charset="0"/>
              </a:rPr>
              <a:t>.</a:t>
            </a:r>
            <a:br>
              <a:rPr lang="en-GB" dirty="0"/>
            </a:br>
            <a:endParaRPr lang="en-GB" sz="16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9" y="2396108"/>
            <a:ext cx="4216893" cy="32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89" y="2388644"/>
            <a:ext cx="4215600" cy="321146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2287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4" y="314972"/>
            <a:ext cx="8855476" cy="39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04" y="412626"/>
            <a:ext cx="8855476" cy="203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Описание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объекта</a:t>
            </a:r>
            <a:r>
              <a:rPr lang="en-GB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lv-LV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/>
              <a:t>Просторная</a:t>
            </a:r>
            <a:r>
              <a:rPr lang="en-GB" dirty="0"/>
              <a:t> </a:t>
            </a:r>
            <a:r>
              <a:rPr lang="en-GB" dirty="0" err="1"/>
              <a:t>территория</a:t>
            </a:r>
            <a:r>
              <a:rPr lang="en-GB" dirty="0"/>
              <a:t> </a:t>
            </a:r>
            <a:r>
              <a:rPr lang="en-GB" dirty="0" err="1"/>
              <a:t>со</a:t>
            </a:r>
            <a:r>
              <a:rPr lang="en-GB" dirty="0"/>
              <a:t> </a:t>
            </a:r>
            <a:r>
              <a:rPr lang="en-GB" dirty="0" err="1"/>
              <a:t>своим</a:t>
            </a:r>
            <a:r>
              <a:rPr lang="en-GB" dirty="0"/>
              <a:t> </a:t>
            </a:r>
            <a:r>
              <a:rPr lang="en-GB" dirty="0" err="1"/>
              <a:t>прудом</a:t>
            </a:r>
            <a:r>
              <a:rPr lang="en-GB" dirty="0"/>
              <a:t> и </a:t>
            </a:r>
            <a:r>
              <a:rPr lang="en-GB" dirty="0" err="1"/>
              <a:t>лесом</a:t>
            </a:r>
            <a:r>
              <a:rPr lang="en-GB" dirty="0"/>
              <a:t> </a:t>
            </a:r>
            <a:r>
              <a:rPr lang="en-GB" dirty="0" err="1"/>
              <a:t>позволит</a:t>
            </a:r>
            <a:r>
              <a:rPr lang="en-GB" dirty="0"/>
              <a:t> </a:t>
            </a:r>
            <a:r>
              <a:rPr lang="en-GB" dirty="0" err="1"/>
              <a:t>Вам</a:t>
            </a:r>
            <a:r>
              <a:rPr lang="en-GB" dirty="0"/>
              <a:t> </a:t>
            </a:r>
            <a:r>
              <a:rPr lang="en-GB" dirty="0" err="1"/>
              <a:t>наслаждаться</a:t>
            </a:r>
            <a:r>
              <a:rPr lang="en-GB" dirty="0"/>
              <a:t> </a:t>
            </a:r>
            <a:r>
              <a:rPr lang="en-GB" dirty="0" err="1"/>
              <a:t>тишиной</a:t>
            </a:r>
            <a:r>
              <a:rPr lang="en-GB" dirty="0"/>
              <a:t> и </a:t>
            </a:r>
            <a:r>
              <a:rPr lang="en-GB" dirty="0" err="1"/>
              <a:t>приватностью</a:t>
            </a:r>
            <a:r>
              <a:rPr lang="en-GB" dirty="0"/>
              <a:t>, </a:t>
            </a:r>
            <a:r>
              <a:rPr lang="en-GB" dirty="0" err="1"/>
              <a:t>находясь</a:t>
            </a:r>
            <a:r>
              <a:rPr lang="en-GB" dirty="0"/>
              <a:t> </a:t>
            </a:r>
            <a:r>
              <a:rPr lang="en-GB" dirty="0" err="1"/>
              <a:t>поблизости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Риги</a:t>
            </a:r>
            <a:r>
              <a:rPr lang="en-GB" dirty="0"/>
              <a:t>. </a:t>
            </a:r>
            <a:r>
              <a:rPr lang="en-GB" dirty="0" err="1"/>
              <a:t>Это</a:t>
            </a:r>
            <a:r>
              <a:rPr lang="en-GB" dirty="0"/>
              <a:t> </a:t>
            </a:r>
            <a:r>
              <a:rPr lang="en-GB" dirty="0" err="1"/>
              <a:t>позволит</a:t>
            </a:r>
            <a:r>
              <a:rPr lang="en-GB" dirty="0"/>
              <a:t> </a:t>
            </a:r>
            <a:r>
              <a:rPr lang="en-GB" dirty="0" err="1"/>
              <a:t>Вам</a:t>
            </a:r>
            <a:r>
              <a:rPr lang="en-GB" dirty="0"/>
              <a:t> </a:t>
            </a:r>
            <a:r>
              <a:rPr lang="en-GB" dirty="0" err="1"/>
              <a:t>отдохнуть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делового</a:t>
            </a:r>
            <a:r>
              <a:rPr lang="en-GB" dirty="0"/>
              <a:t> </a:t>
            </a:r>
            <a:r>
              <a:rPr lang="en-GB" dirty="0" err="1"/>
              <a:t>ритма</a:t>
            </a:r>
            <a:r>
              <a:rPr lang="en-GB" dirty="0"/>
              <a:t> </a:t>
            </a:r>
            <a:r>
              <a:rPr lang="en-GB" dirty="0" err="1"/>
              <a:t>города</a:t>
            </a:r>
            <a:r>
              <a:rPr lang="en-GB" dirty="0"/>
              <a:t>. </a:t>
            </a:r>
            <a:br>
              <a:rPr lang="en-GB" dirty="0"/>
            </a:br>
            <a:endParaRPr lang="lv-LV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3" y="2447927"/>
            <a:ext cx="4208986" cy="32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3" t="-288" r="-149" b="212"/>
          <a:stretch/>
        </p:blipFill>
        <p:spPr>
          <a:xfrm>
            <a:off x="4565342" y="2447927"/>
            <a:ext cx="4232429" cy="32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73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4" y="314972"/>
            <a:ext cx="8855476" cy="39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04" y="386687"/>
            <a:ext cx="8855476" cy="266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8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Описание</a:t>
            </a:r>
            <a:r>
              <a:rPr lang="en-GB" sz="28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объекта</a:t>
            </a:r>
            <a:r>
              <a:rPr lang="en-GB" sz="28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lv-LV" sz="28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 err="1">
                <a:latin typeface="Century" panose="02040604050505020304" pitchFamily="18" charset="0"/>
              </a:rPr>
              <a:t>Домовладение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находится</a:t>
            </a:r>
            <a:r>
              <a:rPr lang="en-GB" sz="1600" dirty="0">
                <a:latin typeface="Century" panose="02040604050505020304" pitchFamily="18" charset="0"/>
              </a:rPr>
              <a:t> в </a:t>
            </a:r>
            <a:r>
              <a:rPr lang="en-GB" sz="1600" dirty="0" err="1">
                <a:latin typeface="Century" panose="02040604050505020304" pitchFamily="18" charset="0"/>
              </a:rPr>
              <a:t>районе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Риги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Берги</a:t>
            </a:r>
            <a:r>
              <a:rPr lang="en-GB" sz="1600" dirty="0">
                <a:latin typeface="Century" panose="02040604050505020304" pitchFamily="18" charset="0"/>
              </a:rPr>
              <a:t>, </a:t>
            </a:r>
            <a:r>
              <a:rPr lang="en-GB" sz="1600" dirty="0" err="1">
                <a:latin typeface="Century" panose="02040604050505020304" pitchFamily="18" charset="0"/>
              </a:rPr>
              <a:t>недалеко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от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шоссе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на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Сигулду</a:t>
            </a:r>
            <a:r>
              <a:rPr lang="en-GB" sz="1600" dirty="0">
                <a:latin typeface="Century" panose="02040604050505020304" pitchFamily="18" charset="0"/>
              </a:rPr>
              <a:t> и </a:t>
            </a:r>
            <a:r>
              <a:rPr lang="en-GB" sz="1600" dirty="0" err="1">
                <a:latin typeface="Century" panose="02040604050505020304" pitchFamily="18" charset="0"/>
              </a:rPr>
              <a:t>Рижской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объездной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дороги</a:t>
            </a:r>
            <a:r>
              <a:rPr lang="en-GB" sz="1600" dirty="0">
                <a:latin typeface="Century" panose="02040604050505020304" pitchFamily="18" charset="0"/>
              </a:rPr>
              <a:t> с </a:t>
            </a:r>
            <a:r>
              <a:rPr lang="en-GB" sz="1600" dirty="0" err="1">
                <a:latin typeface="Century" panose="02040604050505020304" pitchFamily="18" charset="0"/>
              </a:rPr>
              <a:t>одной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стороны</a:t>
            </a:r>
            <a:r>
              <a:rPr lang="en-GB" sz="1600" dirty="0">
                <a:latin typeface="Century" panose="02040604050505020304" pitchFamily="18" charset="0"/>
              </a:rPr>
              <a:t>, </a:t>
            </a:r>
            <a:r>
              <a:rPr lang="en-GB" sz="1600" dirty="0" err="1">
                <a:latin typeface="Century" panose="02040604050505020304" pitchFamily="18" charset="0"/>
              </a:rPr>
              <a:t>но</a:t>
            </a:r>
            <a:r>
              <a:rPr lang="en-GB" sz="1600" dirty="0">
                <a:latin typeface="Century" panose="02040604050505020304" pitchFamily="18" charset="0"/>
              </a:rPr>
              <a:t> в </a:t>
            </a:r>
            <a:r>
              <a:rPr lang="en-GB" sz="1600" dirty="0" err="1">
                <a:latin typeface="Century" panose="02040604050505020304" pitchFamily="18" charset="0"/>
              </a:rPr>
              <a:t>тихом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районе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частной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застройки</a:t>
            </a:r>
            <a:r>
              <a:rPr lang="en-GB" sz="1600" dirty="0">
                <a:latin typeface="Century" panose="02040604050505020304" pitchFamily="18" charset="0"/>
              </a:rPr>
              <a:t> и в </a:t>
            </a:r>
            <a:r>
              <a:rPr lang="en-GB" sz="1600" dirty="0" err="1">
                <a:latin typeface="Century" panose="02040604050505020304" pitchFamily="18" charset="0"/>
              </a:rPr>
              <a:t>окружении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леса</a:t>
            </a:r>
            <a:r>
              <a:rPr lang="en-GB" sz="1600" dirty="0">
                <a:latin typeface="Century" panose="02040604050505020304" pitchFamily="18" charset="0"/>
              </a:rPr>
              <a:t>, с </a:t>
            </a:r>
            <a:r>
              <a:rPr lang="en-GB" sz="1600" dirty="0" err="1">
                <a:latin typeface="Century" panose="02040604050505020304" pitchFamily="18" charset="0"/>
              </a:rPr>
              <a:t>другой</a:t>
            </a:r>
            <a:r>
              <a:rPr lang="en-GB" sz="1600" dirty="0">
                <a:latin typeface="Century" panose="02040604050505020304" pitchFamily="18" charset="0"/>
              </a:rPr>
              <a:t>. В </a:t>
            </a:r>
            <a:r>
              <a:rPr lang="en-GB" sz="1600" dirty="0" err="1">
                <a:latin typeface="Century" panose="02040604050505020304" pitchFamily="18" charset="0"/>
              </a:rPr>
              <a:t>ближайшем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окружении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находится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озеро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Юглас</a:t>
            </a:r>
            <a:r>
              <a:rPr lang="en-GB" sz="1600" dirty="0">
                <a:latin typeface="Century" panose="02040604050505020304" pitchFamily="18" charset="0"/>
              </a:rPr>
              <a:t>, </a:t>
            </a:r>
            <a:r>
              <a:rPr lang="en-GB" sz="1600" dirty="0" err="1">
                <a:latin typeface="Century" panose="02040604050505020304" pitchFamily="18" charset="0"/>
              </a:rPr>
              <a:t>этнографический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музей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под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открытым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небом</a:t>
            </a:r>
            <a:r>
              <a:rPr lang="en-GB" sz="1600" dirty="0">
                <a:latin typeface="Century" panose="02040604050505020304" pitchFamily="18" charset="0"/>
              </a:rPr>
              <a:t> и </a:t>
            </a:r>
            <a:r>
              <a:rPr lang="en-GB" sz="1600" dirty="0" err="1">
                <a:latin typeface="Century" panose="02040604050505020304" pitchFamily="18" charset="0"/>
              </a:rPr>
              <a:t>торговый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парк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Альфа</a:t>
            </a:r>
            <a:r>
              <a:rPr lang="en-GB" sz="1600" dirty="0">
                <a:latin typeface="Century" panose="02040604050505020304" pitchFamily="18" charset="0"/>
              </a:rPr>
              <a:t>.</a:t>
            </a:r>
            <a:r>
              <a:rPr lang="lv-LV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При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необходимости</a:t>
            </a:r>
            <a:r>
              <a:rPr lang="en-GB" sz="1600" dirty="0">
                <a:latin typeface="Century" panose="02040604050505020304" pitchFamily="18" charset="0"/>
              </a:rPr>
              <a:t>, у </a:t>
            </a:r>
            <a:r>
              <a:rPr lang="en-GB" sz="1600" dirty="0" err="1">
                <a:latin typeface="Century" panose="02040604050505020304" pitchFamily="18" charset="0"/>
              </a:rPr>
              <a:t>Вас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будет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возможность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развить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это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домовладение</a:t>
            </a:r>
            <a:r>
              <a:rPr lang="en-GB" sz="1600" dirty="0">
                <a:latin typeface="Century" panose="02040604050505020304" pitchFamily="18" charset="0"/>
              </a:rPr>
              <a:t>, </a:t>
            </a:r>
            <a:r>
              <a:rPr lang="en-GB" sz="1600" dirty="0" err="1">
                <a:latin typeface="Century" panose="02040604050505020304" pitchFamily="18" charset="0"/>
              </a:rPr>
              <a:t>приспособив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его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под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Ваши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нужды</a:t>
            </a:r>
            <a:r>
              <a:rPr lang="en-GB" sz="1600" dirty="0">
                <a:latin typeface="Century" panose="02040604050505020304" pitchFamily="18" charset="0"/>
              </a:rPr>
              <a:t>, СПА-</a:t>
            </a:r>
            <a:r>
              <a:rPr lang="en-GB" sz="1600" dirty="0" err="1">
                <a:latin typeface="Century" panose="02040604050505020304" pitchFamily="18" charset="0"/>
              </a:rPr>
              <a:t>отель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или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гостевой</a:t>
            </a:r>
            <a:r>
              <a:rPr lang="en-GB" sz="1600" dirty="0">
                <a:latin typeface="Century" panose="02040604050505020304" pitchFamily="18" charset="0"/>
              </a:rPr>
              <a:t> </a:t>
            </a:r>
            <a:r>
              <a:rPr lang="en-GB" sz="1600" dirty="0" err="1">
                <a:latin typeface="Century" panose="02040604050505020304" pitchFamily="18" charset="0"/>
              </a:rPr>
              <a:t>дом</a:t>
            </a:r>
            <a:r>
              <a:rPr lang="en-GB" sz="1600" dirty="0">
                <a:latin typeface="Century" panose="02040604050505020304" pitchFamily="18" charset="0"/>
              </a:rPr>
              <a:t>.</a:t>
            </a:r>
            <a:br>
              <a:rPr lang="en-GB" dirty="0"/>
            </a:br>
            <a:endParaRPr lang="lv-LV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15664" r="3973" b="16245"/>
          <a:stretch/>
        </p:blipFill>
        <p:spPr>
          <a:xfrm>
            <a:off x="1422648" y="2734168"/>
            <a:ext cx="3471169" cy="390634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90" y="5015828"/>
            <a:ext cx="1775118" cy="16246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47365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1364</TotalTime>
  <Words>223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Century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</dc:title>
  <dc:creator>Kristaps Kristopans</dc:creator>
  <cp:lastModifiedBy>Kristaps Kristopans</cp:lastModifiedBy>
  <cp:revision>86</cp:revision>
  <dcterms:created xsi:type="dcterms:W3CDTF">2017-02-19T07:09:13Z</dcterms:created>
  <dcterms:modified xsi:type="dcterms:W3CDTF">2017-03-30T09:29:03Z</dcterms:modified>
</cp:coreProperties>
</file>